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0ED3331C-D461-47FC-A7AB-410D2411CCE0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94F3FF59-9F1A-438D-BFD1-3A1AA6E14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9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9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63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21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63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55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98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88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3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5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3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A1C4-DF65-E049-B74D-0D285B813DC9}" type="datetimeFigureOut">
              <a:rPr kumimoji="1" lang="ja-JP" altLang="en-US" smtClean="0"/>
              <a:t>2020/2/13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C9DE7-5275-984E-8197-C9AC5C3FD5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6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03719" y="231632"/>
            <a:ext cx="6410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（公社）日本理学療法士協会臨床実習指導者講習会プログラム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1769" y="688740"/>
            <a:ext cx="5281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●●●</a:t>
            </a:r>
            <a:r>
              <a:rPr lang="ja-JP" altLang="en-US" sz="1400" dirty="0"/>
              <a:t>●年●月●日（ ● ）～ ●日（ ● ）</a:t>
            </a:r>
            <a:r>
              <a:rPr kumimoji="1" lang="ja-JP" altLang="en-US" sz="1400" dirty="0"/>
              <a:t>　会場</a:t>
            </a:r>
            <a:r>
              <a:rPr lang="ja-JP" altLang="en-US" sz="1400" dirty="0"/>
              <a:t>： ● ●大学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81237" y="473549"/>
            <a:ext cx="89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別紙</a:t>
            </a:r>
            <a:r>
              <a:rPr lang="ja-JP" altLang="en-US" sz="1400" dirty="0"/>
              <a:t>２</a:t>
            </a:r>
            <a:endParaRPr kumimoji="1" lang="ja-JP" altLang="en-US" sz="140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64D7626-6F6F-4B11-A011-D39A2F1EA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607078"/>
              </p:ext>
            </p:extLst>
          </p:nvPr>
        </p:nvGraphicFramePr>
        <p:xfrm>
          <a:off x="249382" y="840453"/>
          <a:ext cx="8626763" cy="5888183"/>
        </p:xfrm>
        <a:graphic>
          <a:graphicData uri="http://schemas.openxmlformats.org/drawingml/2006/table">
            <a:tbl>
              <a:tblPr/>
              <a:tblGrid>
                <a:gridCol w="332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338618063"/>
                    </a:ext>
                  </a:extLst>
                </a:gridCol>
              </a:tblGrid>
              <a:tr h="281783">
                <a:tc gridSpan="4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日程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講義・演習テーマ（講義：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分、演習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570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分＝計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講師氏名</a:t>
                      </a: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１日目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理学療法士・作業療法士養成施設における臨床実習制度の理念と概要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臨床実習指導者講習会の開催の背景ならびに目的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世話人の役割およびグループワークの展開法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　●●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24691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40〜11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講義２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教育原論・人間関係論（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　●●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40〜13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演習１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人間関係論（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世話人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000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10〜14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u="none" dirty="0">
                          <a:solidFill>
                            <a:schemeClr val="tx1"/>
                          </a:solidFill>
                        </a:rPr>
                        <a:t>１</a:t>
                      </a:r>
                      <a:endParaRPr lang="en-US" altLang="ja-JP" sz="1000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講義３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臨床実習指導者のあり方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ハラスメント防止意識の向上（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　●●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00〜16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演習２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臨床実習指導者のあり方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ハラスメントの防止について（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世話人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30〜16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40〜17</a:t>
                      </a:r>
                      <a:r>
                        <a:rPr lang="ja-JP" altLang="en-US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lang="ja-JP" altLang="en-US" sz="100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講義４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臨床実習の到達目標と修了基準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　●●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40〜19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演習３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臨床実習の到達目標と修了基準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世話人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日目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46800" anchor="ctr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講義５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臨床実習における学生評価（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　●●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00〜11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演習４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その他臨床実習に必要な事項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臨床実習における学生評価（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世話人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30〜12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講義６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臨床実習施設における臨床実習プログラムの立案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　●●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30〜13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20〜15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演習５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臨床実習施設における臨床実習プログラムの立案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規定する時間内で臨床実習プログラムを立案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世話人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20〜15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休憩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217" marR="10217" marT="1021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1.5</a:t>
                      </a:r>
                    </a:p>
                  </a:txBody>
                  <a:tcPr marL="36000" marR="36000" marT="5760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30〜17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演習６　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臨床実習指導者およびプログラムの評価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世話人</a:t>
                      </a:r>
                    </a:p>
                  </a:txBody>
                  <a:tcPr marL="36000" marR="36000" marT="57600" marB="0"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33319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9F999D6AC150A4E99062D8321B2C9E7" ma:contentTypeVersion="9" ma:contentTypeDescription="新しいドキュメントを作成します。" ma:contentTypeScope="" ma:versionID="9e97fce5599ec66cf7067386b9829bc1">
  <xsd:schema xmlns:xsd="http://www.w3.org/2001/XMLSchema" xmlns:xs="http://www.w3.org/2001/XMLSchema" xmlns:p="http://schemas.microsoft.com/office/2006/metadata/properties" xmlns:ns2="686bda4f-3512-40a3-a5c1-b335400c8fa3" xmlns:ns3="3b48e5e7-bd7e-4355-a5e0-1f7c90f29d20" targetNamespace="http://schemas.microsoft.com/office/2006/metadata/properties" ma:root="true" ma:fieldsID="f876f192e4ddccc1647b01cb8fad9935" ns2:_="" ns3:_="">
    <xsd:import namespace="686bda4f-3512-40a3-a5c1-b335400c8fa3"/>
    <xsd:import namespace="3b48e5e7-bd7e-4355-a5e0-1f7c90f29d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da4f-3512-40a3-a5c1-b335400c8f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8e5e7-bd7e-4355-a5e0-1f7c90f29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D2ACC1-1164-422B-8DB6-2AAC80A6047D}"/>
</file>

<file path=customXml/itemProps2.xml><?xml version="1.0" encoding="utf-8"?>
<ds:datastoreItem xmlns:ds="http://schemas.openxmlformats.org/officeDocument/2006/customXml" ds:itemID="{0E4C04E8-649C-4694-85AC-7B04865BDF7E}"/>
</file>

<file path=customXml/itemProps3.xml><?xml version="1.0" encoding="utf-8"?>
<ds:datastoreItem xmlns:ds="http://schemas.openxmlformats.org/officeDocument/2006/customXml" ds:itemID="{7096E434-A02F-4704-9776-72D66A1A60D1}"/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458</Words>
  <Application>Microsoft Office PowerPoint</Application>
  <PresentationFormat>画面に合わせる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日高 正巳</dc:creator>
  <cp:lastModifiedBy>嘉光 佐々木</cp:lastModifiedBy>
  <cp:revision>68</cp:revision>
  <cp:lastPrinted>2019-01-20T08:30:32Z</cp:lastPrinted>
  <dcterms:created xsi:type="dcterms:W3CDTF">2018-10-02T23:25:18Z</dcterms:created>
  <dcterms:modified xsi:type="dcterms:W3CDTF">2020-02-13T10:41:53Z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0x010100A9F999D6AC150A4E99062D8321B2C9E7</vt:lpwstr>
  </property>
</Properties>
</file>